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4" r:id="rId5"/>
    <p:sldId id="272" r:id="rId6"/>
    <p:sldId id="270" r:id="rId7"/>
    <p:sldId id="263" r:id="rId8"/>
    <p:sldId id="258" r:id="rId9"/>
    <p:sldId id="259" r:id="rId10"/>
    <p:sldId id="268" r:id="rId11"/>
    <p:sldId id="267" r:id="rId1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5B007FE-8279-4591-84BE-72D2C4219AC2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75678A7-954D-432B-A91F-93C1E9B7AE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Инструктаж по </a:t>
            </a:r>
            <a:r>
              <a:rPr lang="ru-RU" sz="2800" b="1" dirty="0" smtClean="0">
                <a:solidFill>
                  <a:srgbClr val="FF0000"/>
                </a:solidFill>
              </a:rPr>
              <a:t>охране труда, </a:t>
            </a:r>
            <a:r>
              <a:rPr lang="ru-RU" sz="2800" b="1" dirty="0" smtClean="0">
                <a:solidFill>
                  <a:srgbClr val="FF0000"/>
                </a:solidFill>
              </a:rPr>
              <a:t>санитарно-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эпидемиологической</a:t>
            </a:r>
            <a:r>
              <a:rPr lang="ru-RU" sz="2800" b="1" dirty="0" smtClean="0">
                <a:solidFill>
                  <a:srgbClr val="FF0000"/>
                </a:solidFill>
              </a:rPr>
              <a:t>, электро и пожарной безопасности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421081"/>
            <a:ext cx="3309803" cy="592096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«</a:t>
            </a:r>
            <a:r>
              <a:rPr lang="ru-RU" sz="1400" b="1" dirty="0" smtClean="0">
                <a:solidFill>
                  <a:srgbClr val="0070C0"/>
                </a:solidFill>
              </a:rPr>
              <a:t>Детский сад «Сказка» с. Екатерининское, филиал МБДОУ «Детский сад «Солнышко»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0471" y="5351512"/>
            <a:ext cx="34563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Составила заведующая филиалом Полякова О.А.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user\Рабочий стол\img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17646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fb21a5bc8244308fb98d622ce689e6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470" y="3037685"/>
            <a:ext cx="2290564" cy="229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657" y="5085184"/>
            <a:ext cx="2906351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97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Рабочий стол\pamyatka._kontrol_pb_v_detskih_kruglosutochnyh_uchrezhdeniya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272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938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4000" b="1" i="1" u="sng" dirty="0" smtClean="0">
                <a:solidFill>
                  <a:srgbClr val="FF0000"/>
                </a:solidFill>
              </a:rPr>
              <a:t>Спасибо за</a:t>
            </a:r>
          </a:p>
          <a:p>
            <a:pPr marL="68580" indent="0" algn="ctr">
              <a:buNone/>
            </a:pPr>
            <a:r>
              <a:rPr lang="ru-RU" sz="4000" b="1" i="1" u="sng" dirty="0" smtClean="0">
                <a:solidFill>
                  <a:srgbClr val="FF0000"/>
                </a:solidFill>
              </a:rPr>
              <a:t> внимание!!!</a:t>
            </a:r>
          </a:p>
          <a:p>
            <a:pPr marL="68580" indent="0" algn="ctr">
              <a:buNone/>
            </a:pPr>
            <a:endParaRPr lang="ru-RU" sz="40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5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user\Рабочий стол\Napravleniya-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99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73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3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cb22a76ee45af48731beadf609b122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08911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6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user\Рабочий стол\plakatA3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63" y="332656"/>
            <a:ext cx="863027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2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user\Рабочий стол\PB-18_Pozharnaya_bezopasnost_doshkolnogo_uchrezhdeniya_1200_kh_9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179512"/>
            <a:ext cx="9577064" cy="828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01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6q1bjd4xqx-80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2809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89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Рабочий стол\2020-09-25-14-00-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1369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5977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284</TotalTime>
  <Words>29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          Инструктаж по охране труда, санитарно-  эпидемиологической, электро и пожарной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Инструктаж   по оказанию первой доврачебной помощи</dc:title>
  <dc:creator>RePack by Diakov</dc:creator>
  <cp:lastModifiedBy>RePack by Diakov</cp:lastModifiedBy>
  <cp:revision>9</cp:revision>
  <cp:lastPrinted>2020-12-09T03:53:14Z</cp:lastPrinted>
  <dcterms:created xsi:type="dcterms:W3CDTF">2020-12-08T03:47:59Z</dcterms:created>
  <dcterms:modified xsi:type="dcterms:W3CDTF">2020-12-10T02:02:11Z</dcterms:modified>
</cp:coreProperties>
</file>